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77CF-CF0C-4DD7-92D8-1049A445EA01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2F3F-67C6-45D2-B310-EA8E14D22D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64E2DA-59AE-4B23-A040-D2C768DE20B0}" type="datetimeFigureOut">
              <a:rPr lang="pl-PL" smtClean="0"/>
              <a:pPr/>
              <a:t>2015-04-07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64E63C-872E-46E6-B80E-60CEF413101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08" y="2857496"/>
            <a:ext cx="496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5400" b="1" dirty="0" smtClean="0">
                <a:ln w="50800"/>
                <a:solidFill>
                  <a:schemeClr val="tx1">
                    <a:lumMod val="95000"/>
                  </a:schemeClr>
                </a:solidFill>
              </a:rPr>
              <a:t>MOJA</a:t>
            </a:r>
            <a:r>
              <a:rPr lang="pl-P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l-PL" sz="5400" b="1" dirty="0" smtClean="0">
                <a:ln w="50800"/>
                <a:solidFill>
                  <a:schemeClr val="accent6">
                    <a:lumMod val="75000"/>
                  </a:schemeClr>
                </a:solidFill>
              </a:rPr>
              <a:t>SZKOŁA</a:t>
            </a:r>
            <a:endParaRPr lang="en-US" sz="5400" b="1" cap="none" spc="0" dirty="0">
              <a:ln w="50800"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23554" name="Picture 2" descr="http://sp82krakow.pl/templates/inspiration-tg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00504"/>
            <a:ext cx="2924175" cy="6191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2000240"/>
            <a:ext cx="5262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Autor:   Mateusz Baran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3071810"/>
            <a:ext cx="495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Źródło:   http://sp82krakow.pl/</a:t>
            </a:r>
            <a:endParaRPr lang="pl-PL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744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Od czterech lat uczęszczam do szkoły podstawowej numer 82 </a:t>
            </a:r>
          </a:p>
          <a:p>
            <a:pPr algn="ctr"/>
            <a:r>
              <a:rPr lang="pl-PL" dirty="0" smtClean="0"/>
              <a:t>na osiedlu Kalinowym. Jestem uczniem klasy 4a, a moją wychowawczynią</a:t>
            </a:r>
          </a:p>
          <a:p>
            <a:pPr algn="ctr"/>
            <a:r>
              <a:rPr lang="pl-PL" dirty="0" smtClean="0"/>
              <a:t>jest Pani Magda Kaptur.</a:t>
            </a:r>
            <a:endParaRPr lang="pl-PL" dirty="0"/>
          </a:p>
        </p:txBody>
      </p:sp>
      <p:pic>
        <p:nvPicPr>
          <p:cNvPr id="26626" name="Picture 2" descr="C:\Users\Admin\Desktop\Mati\WP_20150402_10_31_3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5214974" cy="2933423"/>
          </a:xfrm>
          <a:prstGeom prst="rect">
            <a:avLst/>
          </a:prstGeom>
          <a:noFill/>
        </p:spPr>
      </p:pic>
      <p:pic>
        <p:nvPicPr>
          <p:cNvPr id="26628" name="Picture 4" descr="http://sp82krakow.pl/images/klasy/2014_2015/z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72795"/>
            <a:ext cx="5024430" cy="2826242"/>
          </a:xfrm>
          <a:prstGeom prst="rect">
            <a:avLst/>
          </a:prstGeom>
          <a:noFill/>
        </p:spPr>
      </p:pic>
      <p:sp>
        <p:nvSpPr>
          <p:cNvPr id="7" name="Half Frame 6"/>
          <p:cNvSpPr/>
          <p:nvPr/>
        </p:nvSpPr>
        <p:spPr>
          <a:xfrm rot="16200000">
            <a:off x="5929322" y="1928802"/>
            <a:ext cx="1643074" cy="1643074"/>
          </a:xfrm>
          <a:prstGeom prst="half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857356" y="4572008"/>
            <a:ext cx="1643074" cy="1643074"/>
          </a:xfrm>
          <a:prstGeom prst="half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571480"/>
            <a:ext cx="708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Szkoła  istnieje 6o lat. Patronką szkoły jest św Jadwiga Królowa Polski.</a:t>
            </a:r>
            <a:endParaRPr lang="pl-PL" dirty="0"/>
          </a:p>
        </p:txBody>
      </p:sp>
      <p:pic>
        <p:nvPicPr>
          <p:cNvPr id="27650" name="Picture 2" descr="http://upload.wikimedia.org/wikipedia/commons/6/63/Jadwiga_by_Bacciarel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237567" cy="4429132"/>
          </a:xfrm>
          <a:prstGeom prst="rect">
            <a:avLst/>
          </a:prstGeom>
          <a:noFill/>
        </p:spPr>
      </p:pic>
      <p:pic>
        <p:nvPicPr>
          <p:cNvPr id="27651" name="Picture 3" descr="C:\Users\Admin\Desktop\Mati\WP_20150402_10_23_10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2942325" cy="5230801"/>
          </a:xfrm>
          <a:prstGeom prst="rect">
            <a:avLst/>
          </a:prstGeom>
          <a:noFill/>
        </p:spPr>
      </p:pic>
      <p:sp>
        <p:nvSpPr>
          <p:cNvPr id="12" name="Flowchart: Terminator 11"/>
          <p:cNvSpPr/>
          <p:nvPr/>
        </p:nvSpPr>
        <p:spPr>
          <a:xfrm rot="5400000">
            <a:off x="1821637" y="3679033"/>
            <a:ext cx="5214974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Flowchart: Terminator 12"/>
          <p:cNvSpPr/>
          <p:nvPr/>
        </p:nvSpPr>
        <p:spPr>
          <a:xfrm>
            <a:off x="4429124" y="1071546"/>
            <a:ext cx="4143404" cy="1428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357166"/>
            <a:ext cx="737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W naszej szkole jest świetna kadra nauczycielska. Są otwarci na potrzeby</a:t>
            </a:r>
          </a:p>
          <a:p>
            <a:pPr algn="ctr"/>
            <a:r>
              <a:rPr lang="pl-PL" dirty="0"/>
              <a:t>u</a:t>
            </a:r>
            <a:r>
              <a:rPr lang="pl-PL" dirty="0" smtClean="0"/>
              <a:t>czniów i zawsze  służą pomocą.</a:t>
            </a:r>
            <a:endParaRPr lang="pl-PL" dirty="0"/>
          </a:p>
        </p:txBody>
      </p:sp>
      <p:pic>
        <p:nvPicPr>
          <p:cNvPr id="28674" name="Picture 2" descr="http://sp82krakow.pl/images/kadra/tomaszew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142984"/>
            <a:ext cx="733425" cy="1009650"/>
          </a:xfrm>
          <a:prstGeom prst="rect">
            <a:avLst/>
          </a:prstGeom>
          <a:noFill/>
        </p:spPr>
      </p:pic>
      <p:pic>
        <p:nvPicPr>
          <p:cNvPr id="28676" name="Picture 4" descr="http://sp82krakow.pl/images/kadra/goldy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84"/>
            <a:ext cx="733425" cy="1009650"/>
          </a:xfrm>
          <a:prstGeom prst="rect">
            <a:avLst/>
          </a:prstGeom>
          <a:noFill/>
        </p:spPr>
      </p:pic>
      <p:pic>
        <p:nvPicPr>
          <p:cNvPr id="28678" name="Picture 6" descr="http://sp82krakow.pl/images/kadra/knap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6190"/>
            <a:ext cx="714375" cy="1009650"/>
          </a:xfrm>
          <a:prstGeom prst="rect">
            <a:avLst/>
          </a:prstGeom>
          <a:noFill/>
        </p:spPr>
      </p:pic>
      <p:pic>
        <p:nvPicPr>
          <p:cNvPr id="28680" name="Picture 8" descr="http://sp82krakow.pl/images/kadra/siud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86190"/>
            <a:ext cx="733425" cy="1009650"/>
          </a:xfrm>
          <a:prstGeom prst="rect">
            <a:avLst/>
          </a:prstGeom>
          <a:noFill/>
        </p:spPr>
      </p:pic>
      <p:pic>
        <p:nvPicPr>
          <p:cNvPr id="28682" name="Picture 10" descr="http://sp82krakow.pl/images/kadra/potocz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786190"/>
            <a:ext cx="733425" cy="1009650"/>
          </a:xfrm>
          <a:prstGeom prst="rect">
            <a:avLst/>
          </a:prstGeom>
          <a:noFill/>
        </p:spPr>
      </p:pic>
      <p:pic>
        <p:nvPicPr>
          <p:cNvPr id="28684" name="Picture 12" descr="http://sp82krakow.pl/images/kadra/krawczy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5000636"/>
            <a:ext cx="714375" cy="1047751"/>
          </a:xfrm>
          <a:prstGeom prst="rect">
            <a:avLst/>
          </a:prstGeom>
          <a:noFill/>
        </p:spPr>
      </p:pic>
      <p:pic>
        <p:nvPicPr>
          <p:cNvPr id="28686" name="Picture 14" descr="http://sp82krakow.pl/images/kadra/skrzype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5000636"/>
            <a:ext cx="714375" cy="1009650"/>
          </a:xfrm>
          <a:prstGeom prst="rect">
            <a:avLst/>
          </a:prstGeom>
          <a:noFill/>
        </p:spPr>
      </p:pic>
      <p:pic>
        <p:nvPicPr>
          <p:cNvPr id="28688" name="Picture 16" descr="http://sp82krakow.pl/images/kadra/mikolajczu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000636"/>
            <a:ext cx="733425" cy="1009650"/>
          </a:xfrm>
          <a:prstGeom prst="rect">
            <a:avLst/>
          </a:prstGeom>
          <a:noFill/>
        </p:spPr>
      </p:pic>
      <p:pic>
        <p:nvPicPr>
          <p:cNvPr id="28690" name="Picture 18" descr="Maria Kaptu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2500306"/>
            <a:ext cx="690091" cy="1000132"/>
          </a:xfrm>
          <a:prstGeom prst="rect">
            <a:avLst/>
          </a:prstGeom>
          <a:noFill/>
        </p:spPr>
      </p:pic>
      <p:pic>
        <p:nvPicPr>
          <p:cNvPr id="28692" name="Picture 20" descr="http://sp82krakow.pl/images/kadra/gajd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3786190"/>
            <a:ext cx="733425" cy="1009650"/>
          </a:xfrm>
          <a:prstGeom prst="rect">
            <a:avLst/>
          </a:prstGeom>
          <a:noFill/>
        </p:spPr>
      </p:pic>
      <p:pic>
        <p:nvPicPr>
          <p:cNvPr id="28694" name="Picture 22" descr="http://sp82krakow.pl/images/kadra/jana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5000636"/>
            <a:ext cx="733425" cy="10096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14480" y="1500174"/>
            <a:ext cx="24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Dyrekcja naszej szkoły:</a:t>
            </a:r>
            <a:endParaRPr lang="pl-PL" dirty="0"/>
          </a:p>
        </p:txBody>
      </p:sp>
      <p:sp>
        <p:nvSpPr>
          <p:cNvPr id="18" name="TextBox 17"/>
          <p:cNvSpPr txBox="1"/>
          <p:nvPr/>
        </p:nvSpPr>
        <p:spPr>
          <a:xfrm>
            <a:off x="3286116" y="2786058"/>
            <a:ext cx="280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: Wychowawczyni klasy 4a</a:t>
            </a:r>
            <a:endParaRPr lang="pl-PL" dirty="0"/>
          </a:p>
        </p:txBody>
      </p:sp>
      <p:sp>
        <p:nvSpPr>
          <p:cNvPr id="25" name="TextBox 24"/>
          <p:cNvSpPr txBox="1"/>
          <p:nvPr/>
        </p:nvSpPr>
        <p:spPr>
          <a:xfrm>
            <a:off x="1571604" y="4714884"/>
            <a:ext cx="18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Moi nauczyciele:</a:t>
            </a:r>
            <a:endParaRPr lang="pl-PL" dirty="0"/>
          </a:p>
        </p:txBody>
      </p:sp>
      <p:sp>
        <p:nvSpPr>
          <p:cNvPr id="26" name="Flowchart: Terminator 25"/>
          <p:cNvSpPr/>
          <p:nvPr/>
        </p:nvSpPr>
        <p:spPr>
          <a:xfrm>
            <a:off x="1500166" y="2285992"/>
            <a:ext cx="6072230" cy="71438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1500166" y="3643314"/>
            <a:ext cx="6072230" cy="71438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429264"/>
            <a:ext cx="7421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W tej szatni się co rano przebieramy.</a:t>
            </a:r>
            <a:endParaRPr lang="pl-PL" sz="3600" dirty="0"/>
          </a:p>
        </p:txBody>
      </p:sp>
      <p:pic>
        <p:nvPicPr>
          <p:cNvPr id="29698" name="Picture 2" descr="C:\Users\Admin\Desktop\Mati\WP_20150402_10_24_20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286644" cy="4098738"/>
          </a:xfrm>
          <a:prstGeom prst="rect">
            <a:avLst/>
          </a:prstGeom>
          <a:noFill/>
        </p:spPr>
      </p:pic>
      <p:sp>
        <p:nvSpPr>
          <p:cNvPr id="6" name="Explosion 2 5"/>
          <p:cNvSpPr/>
          <p:nvPr/>
        </p:nvSpPr>
        <p:spPr>
          <a:xfrm>
            <a:off x="1500166" y="500042"/>
            <a:ext cx="1143008" cy="571504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xplosion 1 7"/>
          <p:cNvSpPr/>
          <p:nvPr/>
        </p:nvSpPr>
        <p:spPr>
          <a:xfrm>
            <a:off x="3286116" y="500042"/>
            <a:ext cx="2071702" cy="500066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xplosion 2 8"/>
          <p:cNvSpPr/>
          <p:nvPr/>
        </p:nvSpPr>
        <p:spPr>
          <a:xfrm>
            <a:off x="6286512" y="428604"/>
            <a:ext cx="1000132" cy="1000132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 advClick="0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sp82krakow.pl/images/galerie/sale/Boisko/DSC09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786190"/>
            <a:ext cx="4071622" cy="27077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642918"/>
            <a:ext cx="705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Najbardziej lubię język polski, informatykę  i wychowanie fizyczne...  </a:t>
            </a:r>
          </a:p>
          <a:p>
            <a:pPr algn="ctr"/>
            <a:r>
              <a:rPr lang="pl-PL" dirty="0" smtClean="0"/>
              <a:t>...a matematykę NIE !</a:t>
            </a:r>
            <a:endParaRPr lang="pl-PL" dirty="0"/>
          </a:p>
        </p:txBody>
      </p:sp>
      <p:pic>
        <p:nvPicPr>
          <p:cNvPr id="30726" name="Picture 6" descr="http://sp82krakow.pl/images/galerie/sale/SaleDydaktyczne/_DSC8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4143404" cy="2747433"/>
          </a:xfrm>
          <a:prstGeom prst="rect">
            <a:avLst/>
          </a:prstGeom>
          <a:noFill/>
        </p:spPr>
      </p:pic>
      <p:pic>
        <p:nvPicPr>
          <p:cNvPr id="30722" name="Picture 2" descr="http://sp82krakow.pl/images/galerie/sale/SaleDydaktyczne/_DSC8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285860"/>
            <a:ext cx="4143404" cy="2747434"/>
          </a:xfrm>
          <a:prstGeom prst="rect">
            <a:avLst/>
          </a:prstGeom>
          <a:noFill/>
        </p:spPr>
      </p:pic>
      <p:sp>
        <p:nvSpPr>
          <p:cNvPr id="8" name="Half Frame 7"/>
          <p:cNvSpPr/>
          <p:nvPr/>
        </p:nvSpPr>
        <p:spPr>
          <a:xfrm rot="10800000">
            <a:off x="2143108" y="1285860"/>
            <a:ext cx="1500198" cy="1500198"/>
          </a:xfrm>
          <a:prstGeom prst="halfFram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42910" y="5857892"/>
            <a:ext cx="3571900" cy="14287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571480"/>
            <a:ext cx="514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W szkole znajdują się nie tylko sale lekcyjne. </a:t>
            </a:r>
          </a:p>
          <a:p>
            <a:pPr algn="ctr"/>
            <a:r>
              <a:rPr lang="pl-PL" dirty="0" smtClean="0"/>
              <a:t>Jest także biblioteka, świetlica, sklepik i stołówka.</a:t>
            </a:r>
            <a:endParaRPr lang="pl-PL" dirty="0"/>
          </a:p>
        </p:txBody>
      </p:sp>
      <p:pic>
        <p:nvPicPr>
          <p:cNvPr id="31746" name="Picture 2" descr="http://sp82krakow.pl/images/galerie/sale/Sklepik/_DSC8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929090" cy="2605324"/>
          </a:xfrm>
          <a:prstGeom prst="rect">
            <a:avLst/>
          </a:prstGeom>
          <a:noFill/>
        </p:spPr>
      </p:pic>
      <p:pic>
        <p:nvPicPr>
          <p:cNvPr id="31748" name="Picture 4" descr="http://sp82krakow.pl/images/galerie/sale/BibliotekaSzkolna/_DSC8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681593"/>
            <a:ext cx="4143404" cy="2747434"/>
          </a:xfrm>
          <a:prstGeom prst="rect">
            <a:avLst/>
          </a:prstGeom>
          <a:noFill/>
        </p:spPr>
      </p:pic>
      <p:pic>
        <p:nvPicPr>
          <p:cNvPr id="31752" name="Picture 8" descr="http://sp82krakow.pl/images/galerie/sale/Swietlica/_DSC8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1259105"/>
            <a:ext cx="4500595" cy="2984282"/>
          </a:xfrm>
          <a:prstGeom prst="rect">
            <a:avLst/>
          </a:prstGeom>
          <a:noFill/>
        </p:spPr>
      </p:pic>
      <p:pic>
        <p:nvPicPr>
          <p:cNvPr id="31754" name="Picture 10" descr="http://sp82krakow.pl/images/galerie/sale/Stolowka/_DSC80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643314"/>
            <a:ext cx="4143404" cy="27474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642918"/>
            <a:ext cx="609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Nasza szkoła organizuje mnóstwo konkursów, przeglądów i </a:t>
            </a:r>
          </a:p>
          <a:p>
            <a:pPr algn="ctr"/>
            <a:r>
              <a:rPr lang="pl-PL" dirty="0" smtClean="0"/>
              <a:t>akcji charytatywnych. Każdy znajdzie coś dla siebie.</a:t>
            </a:r>
          </a:p>
        </p:txBody>
      </p:sp>
      <p:pic>
        <p:nvPicPr>
          <p:cNvPr id="32770" name="Picture 2" descr="http://sp82krakow.pl/images/galerie/201503234aDzienWiosny/12-WP_20150320_10_39_33_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929090" cy="2210114"/>
          </a:xfrm>
          <a:prstGeom prst="rect">
            <a:avLst/>
          </a:prstGeom>
          <a:noFill/>
        </p:spPr>
      </p:pic>
      <p:pic>
        <p:nvPicPr>
          <p:cNvPr id="32772" name="Picture 4" descr="http://sp82krakow.pl/images/galerie/20141219Pastoralka2014/053-_ROB8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3770259" cy="2120771"/>
          </a:xfrm>
          <a:prstGeom prst="rect">
            <a:avLst/>
          </a:prstGeom>
          <a:noFill/>
        </p:spPr>
      </p:pic>
      <p:pic>
        <p:nvPicPr>
          <p:cNvPr id="32774" name="Picture 6" descr="http://sp82krakow.pl/images/galerie/20150130KonkursKoled/DSC04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071942"/>
            <a:ext cx="3571900" cy="2375453"/>
          </a:xfrm>
          <a:prstGeom prst="rect">
            <a:avLst/>
          </a:prstGeom>
          <a:noFill/>
        </p:spPr>
      </p:pic>
      <p:pic>
        <p:nvPicPr>
          <p:cNvPr id="32776" name="Picture 8" descr="http://sp82krakow.pl/images/galerie/20141215Kiermasz/100_7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643314"/>
            <a:ext cx="3309961" cy="24824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.naszemiasto.pl/plebiscyty/k/r/0118/sp_nr_82_os_kalinowe_17_1186782/9db1_ko.jpg?-62169989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000792" cy="40135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571480"/>
            <a:ext cx="405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Moja szkoła jest wspaniała! Zapraszam!</a:t>
            </a:r>
            <a:endParaRPr lang="pl-PL" dirty="0"/>
          </a:p>
        </p:txBody>
      </p:sp>
      <p:sp>
        <p:nvSpPr>
          <p:cNvPr id="7" name="Smiley Face 6"/>
          <p:cNvSpPr/>
          <p:nvPr/>
        </p:nvSpPr>
        <p:spPr>
          <a:xfrm>
            <a:off x="7715272" y="428604"/>
            <a:ext cx="785818" cy="785818"/>
          </a:xfrm>
          <a:prstGeom prst="smileyFac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7715272" y="5429264"/>
            <a:ext cx="785818" cy="785818"/>
          </a:xfrm>
          <a:prstGeom prst="smileyFac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785786" y="5429264"/>
            <a:ext cx="785818" cy="785818"/>
          </a:xfrm>
          <a:prstGeom prst="smileyFac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785786" y="428604"/>
            <a:ext cx="785818" cy="785818"/>
          </a:xfrm>
          <a:prstGeom prst="smileyFac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146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2015-04-07T15:11:50Z</dcterms:created>
  <dcterms:modified xsi:type="dcterms:W3CDTF">2015-04-07T16:50:59Z</dcterms:modified>
</cp:coreProperties>
</file>